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83" r:id="rId31"/>
    <p:sldId id="285" r:id="rId32"/>
    <p:sldId id="28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自製解謎關卡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小圖畫本供使用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789178" y="2976282"/>
            <a:ext cx="8111905" cy="1237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165</TotalTime>
  <Words>507</Words>
  <Application>Microsoft Office PowerPoint</Application>
  <PresentationFormat>寬螢幕</PresentationFormat>
  <Paragraphs>86</Paragraphs>
  <Slides>33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28</cp:revision>
  <dcterms:created xsi:type="dcterms:W3CDTF">2021-11-25T13:59:20Z</dcterms:created>
  <dcterms:modified xsi:type="dcterms:W3CDTF">2022-01-16T15:19:27Z</dcterms:modified>
</cp:coreProperties>
</file>